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</p:sldIdLst>
  <p:sldSz cx="15544800" cy="10058400"/>
  <p:notesSz cx="155448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7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5860" y="3118104"/>
            <a:ext cx="1321308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31720" y="5632704"/>
            <a:ext cx="1088136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B7C80"/>
                </a:solidFill>
                <a:latin typeface="HelveticaNeue LT 45 Light"/>
                <a:cs typeface="HelveticaNeue LT 45 Light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60"/>
              </a:spcBef>
            </a:pPr>
            <a:r>
              <a:rPr dirty="0"/>
              <a:t>RACE</a:t>
            </a:r>
            <a:r>
              <a:rPr spc="-15" dirty="0"/>
              <a:t> </a:t>
            </a:r>
            <a:r>
              <a:rPr dirty="0"/>
              <a:t>+</a:t>
            </a:r>
            <a:r>
              <a:rPr spc="-10" dirty="0"/>
              <a:t> </a:t>
            </a:r>
            <a:r>
              <a:rPr dirty="0"/>
              <a:t>COMMERCE</a:t>
            </a:r>
            <a:r>
              <a:rPr spc="-15" dirty="0"/>
              <a:t> PARKING</a:t>
            </a:r>
            <a:r>
              <a:rPr spc="-10" dirty="0"/>
              <a:t> </a:t>
            </a:r>
            <a:r>
              <a:rPr dirty="0"/>
              <a:t>LOT</a:t>
            </a:r>
            <a:r>
              <a:rPr spc="-15" dirty="0"/>
              <a:t> </a:t>
            </a:r>
            <a:r>
              <a:rPr dirty="0"/>
              <a:t>/</a:t>
            </a:r>
            <a:r>
              <a:rPr spc="-10" dirty="0"/>
              <a:t> </a:t>
            </a:r>
            <a:r>
              <a:rPr spc="-25" dirty="0"/>
              <a:t>PARK </a:t>
            </a:r>
            <a:r>
              <a:rPr spc="-325" dirty="0"/>
              <a:t> </a:t>
            </a:r>
            <a:r>
              <a:rPr dirty="0"/>
              <a:t>MARTINSBURG,</a:t>
            </a:r>
            <a:r>
              <a:rPr spc="-5" dirty="0"/>
              <a:t> </a:t>
            </a:r>
            <a:r>
              <a:rPr dirty="0"/>
              <a:t>WEST</a:t>
            </a:r>
            <a:r>
              <a:rPr spc="-5" dirty="0"/>
              <a:t> </a:t>
            </a:r>
            <a:r>
              <a:rPr dirty="0"/>
              <a:t>VIRGINIA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radeGothic Bold"/>
                <a:cs typeface="TradeGothic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B7C80"/>
                </a:solidFill>
                <a:latin typeface="HelveticaNeue LT 45 Light"/>
                <a:cs typeface="HelveticaNeue LT 45 Light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60"/>
              </a:spcBef>
            </a:pPr>
            <a:r>
              <a:rPr dirty="0"/>
              <a:t>RACE</a:t>
            </a:r>
            <a:r>
              <a:rPr spc="-15" dirty="0"/>
              <a:t> </a:t>
            </a:r>
            <a:r>
              <a:rPr dirty="0"/>
              <a:t>+</a:t>
            </a:r>
            <a:r>
              <a:rPr spc="-10" dirty="0"/>
              <a:t> </a:t>
            </a:r>
            <a:r>
              <a:rPr dirty="0"/>
              <a:t>COMMERCE</a:t>
            </a:r>
            <a:r>
              <a:rPr spc="-15" dirty="0"/>
              <a:t> PARKING</a:t>
            </a:r>
            <a:r>
              <a:rPr spc="-10" dirty="0"/>
              <a:t> </a:t>
            </a:r>
            <a:r>
              <a:rPr dirty="0"/>
              <a:t>LOT</a:t>
            </a:r>
            <a:r>
              <a:rPr spc="-15" dirty="0"/>
              <a:t> </a:t>
            </a:r>
            <a:r>
              <a:rPr dirty="0"/>
              <a:t>/</a:t>
            </a:r>
            <a:r>
              <a:rPr spc="-10" dirty="0"/>
              <a:t> </a:t>
            </a:r>
            <a:r>
              <a:rPr spc="-25" dirty="0"/>
              <a:t>PARK </a:t>
            </a:r>
            <a:r>
              <a:rPr spc="-325" dirty="0"/>
              <a:t> </a:t>
            </a:r>
            <a:r>
              <a:rPr dirty="0"/>
              <a:t>MARTINSBURG,</a:t>
            </a:r>
            <a:r>
              <a:rPr spc="-5" dirty="0"/>
              <a:t> </a:t>
            </a:r>
            <a:r>
              <a:rPr dirty="0"/>
              <a:t>WEST</a:t>
            </a:r>
            <a:r>
              <a:rPr spc="-5" dirty="0"/>
              <a:t> </a:t>
            </a:r>
            <a:r>
              <a:rPr dirty="0"/>
              <a:t>VIRGINIA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radeGothic Bold"/>
                <a:cs typeface="TradeGothic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7240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05572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B7C80"/>
                </a:solidFill>
                <a:latin typeface="HelveticaNeue LT 45 Light"/>
                <a:cs typeface="HelveticaNeue LT 45 Light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60"/>
              </a:spcBef>
            </a:pPr>
            <a:r>
              <a:rPr dirty="0"/>
              <a:t>RACE</a:t>
            </a:r>
            <a:r>
              <a:rPr spc="-15" dirty="0"/>
              <a:t> </a:t>
            </a:r>
            <a:r>
              <a:rPr dirty="0"/>
              <a:t>+</a:t>
            </a:r>
            <a:r>
              <a:rPr spc="-10" dirty="0"/>
              <a:t> </a:t>
            </a:r>
            <a:r>
              <a:rPr dirty="0"/>
              <a:t>COMMERCE</a:t>
            </a:r>
            <a:r>
              <a:rPr spc="-15" dirty="0"/>
              <a:t> PARKING</a:t>
            </a:r>
            <a:r>
              <a:rPr spc="-10" dirty="0"/>
              <a:t> </a:t>
            </a:r>
            <a:r>
              <a:rPr dirty="0"/>
              <a:t>LOT</a:t>
            </a:r>
            <a:r>
              <a:rPr spc="-15" dirty="0"/>
              <a:t> </a:t>
            </a:r>
            <a:r>
              <a:rPr dirty="0"/>
              <a:t>/</a:t>
            </a:r>
            <a:r>
              <a:rPr spc="-10" dirty="0"/>
              <a:t> </a:t>
            </a:r>
            <a:r>
              <a:rPr spc="-25" dirty="0"/>
              <a:t>PARK </a:t>
            </a:r>
            <a:r>
              <a:rPr spc="-325" dirty="0"/>
              <a:t> </a:t>
            </a:r>
            <a:r>
              <a:rPr dirty="0"/>
              <a:t>MARTINSBURG,</a:t>
            </a:r>
            <a:r>
              <a:rPr spc="-5" dirty="0"/>
              <a:t> </a:t>
            </a:r>
            <a:r>
              <a:rPr dirty="0"/>
              <a:t>WEST</a:t>
            </a:r>
            <a:r>
              <a:rPr spc="-5" dirty="0"/>
              <a:t> </a:t>
            </a:r>
            <a:r>
              <a:rPr dirty="0"/>
              <a:t>VIRGINIA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544800" cy="100584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1419" y="5655054"/>
            <a:ext cx="2841960" cy="135331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486400" y="5614161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12700">
            <a:solidFill>
              <a:srgbClr val="7B7C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85800" y="8693150"/>
            <a:ext cx="14173200" cy="0"/>
          </a:xfrm>
          <a:custGeom>
            <a:avLst/>
            <a:gdLst/>
            <a:ahLst/>
            <a:cxnLst/>
            <a:rect l="l" t="t" r="r" b="b"/>
            <a:pathLst>
              <a:path w="14173200">
                <a:moveTo>
                  <a:pt x="0" y="0"/>
                </a:moveTo>
                <a:lnTo>
                  <a:pt x="14173200" y="0"/>
                </a:lnTo>
              </a:path>
            </a:pathLst>
          </a:custGeom>
          <a:ln w="12700">
            <a:solidFill>
              <a:srgbClr val="7B7C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radeGothic Bold"/>
                <a:cs typeface="TradeGothic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B7C80"/>
                </a:solidFill>
                <a:latin typeface="HelveticaNeue LT 45 Light"/>
                <a:cs typeface="HelveticaNeue LT 45 Light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60"/>
              </a:spcBef>
            </a:pPr>
            <a:r>
              <a:rPr dirty="0"/>
              <a:t>RACE</a:t>
            </a:r>
            <a:r>
              <a:rPr spc="-15" dirty="0"/>
              <a:t> </a:t>
            </a:r>
            <a:r>
              <a:rPr dirty="0"/>
              <a:t>+</a:t>
            </a:r>
            <a:r>
              <a:rPr spc="-10" dirty="0"/>
              <a:t> </a:t>
            </a:r>
            <a:r>
              <a:rPr dirty="0"/>
              <a:t>COMMERCE</a:t>
            </a:r>
            <a:r>
              <a:rPr spc="-15" dirty="0"/>
              <a:t> PARKING</a:t>
            </a:r>
            <a:r>
              <a:rPr spc="-10" dirty="0"/>
              <a:t> </a:t>
            </a:r>
            <a:r>
              <a:rPr dirty="0"/>
              <a:t>LOT</a:t>
            </a:r>
            <a:r>
              <a:rPr spc="-15" dirty="0"/>
              <a:t> </a:t>
            </a:r>
            <a:r>
              <a:rPr dirty="0"/>
              <a:t>/</a:t>
            </a:r>
            <a:r>
              <a:rPr spc="-10" dirty="0"/>
              <a:t> </a:t>
            </a:r>
            <a:r>
              <a:rPr spc="-25" dirty="0"/>
              <a:t>PARK </a:t>
            </a:r>
            <a:r>
              <a:rPr spc="-325" dirty="0"/>
              <a:t> </a:t>
            </a:r>
            <a:r>
              <a:rPr dirty="0"/>
              <a:t>MARTINSBURG,</a:t>
            </a:r>
            <a:r>
              <a:rPr spc="-5" dirty="0"/>
              <a:t> </a:t>
            </a:r>
            <a:r>
              <a:rPr dirty="0"/>
              <a:t>WEST</a:t>
            </a:r>
            <a:r>
              <a:rPr spc="-5" dirty="0"/>
              <a:t> </a:t>
            </a:r>
            <a:r>
              <a:rPr dirty="0"/>
              <a:t>VIRGINIA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B7C80"/>
                </a:solidFill>
                <a:latin typeface="HelveticaNeue LT 45 Light"/>
                <a:cs typeface="HelveticaNeue LT 45 Light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60"/>
              </a:spcBef>
            </a:pPr>
            <a:r>
              <a:rPr dirty="0"/>
              <a:t>RACE</a:t>
            </a:r>
            <a:r>
              <a:rPr spc="-15" dirty="0"/>
              <a:t> </a:t>
            </a:r>
            <a:r>
              <a:rPr dirty="0"/>
              <a:t>+</a:t>
            </a:r>
            <a:r>
              <a:rPr spc="-10" dirty="0"/>
              <a:t> </a:t>
            </a:r>
            <a:r>
              <a:rPr dirty="0"/>
              <a:t>COMMERCE</a:t>
            </a:r>
            <a:r>
              <a:rPr spc="-15" dirty="0"/>
              <a:t> PARKING</a:t>
            </a:r>
            <a:r>
              <a:rPr spc="-10" dirty="0"/>
              <a:t> </a:t>
            </a:r>
            <a:r>
              <a:rPr dirty="0"/>
              <a:t>LOT</a:t>
            </a:r>
            <a:r>
              <a:rPr spc="-15" dirty="0"/>
              <a:t> </a:t>
            </a:r>
            <a:r>
              <a:rPr dirty="0"/>
              <a:t>/</a:t>
            </a:r>
            <a:r>
              <a:rPr spc="-10" dirty="0"/>
              <a:t> </a:t>
            </a:r>
            <a:r>
              <a:rPr spc="-25" dirty="0"/>
              <a:t>PARK </a:t>
            </a:r>
            <a:r>
              <a:rPr spc="-325" dirty="0"/>
              <a:t> </a:t>
            </a:r>
            <a:r>
              <a:rPr dirty="0"/>
              <a:t>MARTINSBURG,</a:t>
            </a:r>
            <a:r>
              <a:rPr spc="-5" dirty="0"/>
              <a:t> </a:t>
            </a:r>
            <a:r>
              <a:rPr dirty="0"/>
              <a:t>WEST</a:t>
            </a:r>
            <a:r>
              <a:rPr spc="-5" dirty="0"/>
              <a:t> </a:t>
            </a:r>
            <a:r>
              <a:rPr dirty="0"/>
              <a:t>VIRGINIA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85800" y="9378950"/>
            <a:ext cx="14173200" cy="0"/>
          </a:xfrm>
          <a:custGeom>
            <a:avLst/>
            <a:gdLst/>
            <a:ahLst/>
            <a:cxnLst/>
            <a:rect l="l" t="t" r="r" b="b"/>
            <a:pathLst>
              <a:path w="14173200">
                <a:moveTo>
                  <a:pt x="0" y="0"/>
                </a:moveTo>
                <a:lnTo>
                  <a:pt x="14173200" y="0"/>
                </a:lnTo>
              </a:path>
            </a:pathLst>
          </a:custGeom>
          <a:ln w="12700">
            <a:solidFill>
              <a:srgbClr val="7B7C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812012" y="9418319"/>
            <a:ext cx="1046987" cy="3874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90822" y="2888943"/>
            <a:ext cx="534035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radeGothic Bold"/>
                <a:cs typeface="TradeGothic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7240" y="2313432"/>
            <a:ext cx="1399032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3100" y="9410444"/>
            <a:ext cx="2976879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B7C80"/>
                </a:solidFill>
                <a:latin typeface="HelveticaNeue LT 45 Light"/>
                <a:cs typeface="HelveticaNeue LT 45 Light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60"/>
              </a:spcBef>
            </a:pPr>
            <a:r>
              <a:rPr dirty="0"/>
              <a:t>RACE</a:t>
            </a:r>
            <a:r>
              <a:rPr spc="-15" dirty="0"/>
              <a:t> </a:t>
            </a:r>
            <a:r>
              <a:rPr dirty="0"/>
              <a:t>+</a:t>
            </a:r>
            <a:r>
              <a:rPr spc="-10" dirty="0"/>
              <a:t> </a:t>
            </a:r>
            <a:r>
              <a:rPr dirty="0"/>
              <a:t>COMMERCE</a:t>
            </a:r>
            <a:r>
              <a:rPr spc="-15" dirty="0"/>
              <a:t> PARKING</a:t>
            </a:r>
            <a:r>
              <a:rPr spc="-10" dirty="0"/>
              <a:t> </a:t>
            </a:r>
            <a:r>
              <a:rPr dirty="0"/>
              <a:t>LOT</a:t>
            </a:r>
            <a:r>
              <a:rPr spc="-15" dirty="0"/>
              <a:t> </a:t>
            </a:r>
            <a:r>
              <a:rPr dirty="0"/>
              <a:t>/</a:t>
            </a:r>
            <a:r>
              <a:rPr spc="-10" dirty="0"/>
              <a:t> </a:t>
            </a:r>
            <a:r>
              <a:rPr spc="-25" dirty="0"/>
              <a:t>PARK </a:t>
            </a:r>
            <a:r>
              <a:rPr spc="-325" dirty="0"/>
              <a:t> </a:t>
            </a:r>
            <a:r>
              <a:rPr dirty="0"/>
              <a:t>MARTINSBURG,</a:t>
            </a:r>
            <a:r>
              <a:rPr spc="-5" dirty="0"/>
              <a:t> </a:t>
            </a:r>
            <a:r>
              <a:rPr dirty="0"/>
              <a:t>WEST</a:t>
            </a:r>
            <a:r>
              <a:rPr spc="-5" dirty="0"/>
              <a:t> </a:t>
            </a:r>
            <a:r>
              <a:rPr dirty="0"/>
              <a:t>VIRGINIA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7240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92256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544800" cy="10058400"/>
            <a:chOff x="0" y="0"/>
            <a:chExt cx="15544800" cy="10058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544800" cy="10058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2059" y="1920239"/>
              <a:ext cx="5440680" cy="20269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86400" y="7409164"/>
              <a:ext cx="4572000" cy="0"/>
            </a:xfrm>
            <a:custGeom>
              <a:avLst/>
              <a:gdLst/>
              <a:ahLst/>
              <a:cxnLst/>
              <a:rect l="l" t="t" r="r" b="b"/>
              <a:pathLst>
                <a:path w="4572000">
                  <a:moveTo>
                    <a:pt x="0" y="0"/>
                  </a:moveTo>
                  <a:lnTo>
                    <a:pt x="4572000" y="0"/>
                  </a:lnTo>
                </a:path>
              </a:pathLst>
            </a:custGeom>
            <a:ln w="12700">
              <a:solidFill>
                <a:srgbClr val="7B7C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03283" y="6756010"/>
            <a:ext cx="7938232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60"/>
              </a:lnSpc>
              <a:spcBef>
                <a:spcPts val="100"/>
              </a:spcBef>
            </a:pPr>
            <a:r>
              <a:rPr sz="2400" b="0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RACE</a:t>
            </a:r>
            <a:r>
              <a:rPr sz="2400" b="0" spc="-15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 </a:t>
            </a:r>
            <a:r>
              <a:rPr sz="2400" b="0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+</a:t>
            </a:r>
            <a:r>
              <a:rPr sz="2400" b="0" spc="-10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 </a:t>
            </a:r>
            <a:r>
              <a:rPr sz="2400" b="0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COMMERCE</a:t>
            </a:r>
            <a:r>
              <a:rPr sz="2400" b="0" spc="-10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 </a:t>
            </a:r>
            <a:r>
              <a:rPr sz="2400" b="0" spc="-30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PARKING</a:t>
            </a:r>
            <a:r>
              <a:rPr sz="2400" b="0" spc="-10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 </a:t>
            </a:r>
            <a:r>
              <a:rPr sz="2400" b="0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LOT</a:t>
            </a:r>
            <a:r>
              <a:rPr sz="2400" b="0" spc="-10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 </a:t>
            </a:r>
            <a:r>
              <a:rPr sz="2400" b="0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/</a:t>
            </a:r>
            <a:r>
              <a:rPr sz="2400" b="0" spc="315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 </a:t>
            </a:r>
            <a:r>
              <a:rPr sz="2400" b="0" spc="-45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PARK</a:t>
            </a:r>
            <a:endParaRPr sz="2400" dirty="0">
              <a:latin typeface="HelveticaNeue LT 45 Light"/>
              <a:cs typeface="HelveticaNeue LT 45 Light"/>
            </a:endParaRPr>
          </a:p>
          <a:p>
            <a:pPr algn="ctr">
              <a:lnSpc>
                <a:spcPts val="1320"/>
              </a:lnSpc>
            </a:pPr>
            <a:r>
              <a:rPr sz="1200" b="0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MARTINSBURG,</a:t>
            </a:r>
            <a:r>
              <a:rPr sz="1200" b="0" spc="-30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 </a:t>
            </a:r>
            <a:r>
              <a:rPr sz="1200" b="0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WEST</a:t>
            </a:r>
            <a:r>
              <a:rPr sz="1200" b="0" spc="-30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 </a:t>
            </a:r>
            <a:r>
              <a:rPr sz="1200" b="0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VIRGINIA</a:t>
            </a:r>
            <a:endParaRPr sz="1200" dirty="0">
              <a:latin typeface="HelveticaNeue LT 45 Light"/>
              <a:cs typeface="HelveticaNeue LT 45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89547" y="7802999"/>
            <a:ext cx="965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30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MAY</a:t>
            </a:r>
            <a:r>
              <a:rPr sz="1200" b="0" spc="-45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 </a:t>
            </a:r>
            <a:r>
              <a:rPr sz="1200" b="0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17,</a:t>
            </a:r>
            <a:r>
              <a:rPr sz="1200" b="0" spc="-45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 </a:t>
            </a:r>
            <a:r>
              <a:rPr sz="1200" b="0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2021</a:t>
            </a:r>
            <a:endParaRPr sz="1200">
              <a:latin typeface="HelveticaNeue LT 45 Light"/>
              <a:cs typeface="HelveticaNeue LT 45 Ligh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5800" y="4407408"/>
            <a:ext cx="14173200" cy="4292600"/>
            <a:chOff x="685800" y="4407408"/>
            <a:chExt cx="14173200" cy="4292600"/>
          </a:xfrm>
        </p:grpSpPr>
        <p:sp>
          <p:nvSpPr>
            <p:cNvPr id="9" name="object 9"/>
            <p:cNvSpPr/>
            <p:nvPr/>
          </p:nvSpPr>
          <p:spPr>
            <a:xfrm>
              <a:off x="685800" y="8693150"/>
              <a:ext cx="14173200" cy="0"/>
            </a:xfrm>
            <a:custGeom>
              <a:avLst/>
              <a:gdLst/>
              <a:ahLst/>
              <a:cxnLst/>
              <a:rect l="l" t="t" r="r" b="b"/>
              <a:pathLst>
                <a:path w="14173200">
                  <a:moveTo>
                    <a:pt x="0" y="0"/>
                  </a:moveTo>
                  <a:lnTo>
                    <a:pt x="14173200" y="0"/>
                  </a:lnTo>
                </a:path>
              </a:pathLst>
            </a:custGeom>
            <a:ln w="12700">
              <a:solidFill>
                <a:srgbClr val="7B7C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0879" y="4407408"/>
              <a:ext cx="1463040" cy="148132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828971" y="6303325"/>
            <a:ext cx="19340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CITY</a:t>
            </a:r>
            <a:r>
              <a:rPr sz="1200" b="0" spc="-45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 </a:t>
            </a:r>
            <a:r>
              <a:rPr sz="1200" b="0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OF</a:t>
            </a:r>
            <a:r>
              <a:rPr sz="1200" b="0" spc="-40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 </a:t>
            </a:r>
            <a:r>
              <a:rPr sz="1200" b="0" dirty="0">
                <a:solidFill>
                  <a:srgbClr val="7B7C80"/>
                </a:solidFill>
                <a:latin typeface="HelveticaNeue LT 45 Light"/>
                <a:cs typeface="HelveticaNeue LT 45 Light"/>
              </a:rPr>
              <a:t>MARTINSBURG</a:t>
            </a:r>
            <a:endParaRPr sz="1200" dirty="0">
              <a:latin typeface="HelveticaNeue LT 45 Light"/>
              <a:cs typeface="HelveticaNeue LT 45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14173200" cy="81198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0"/>
              </a:spcBef>
            </a:pPr>
            <a:r>
              <a:rPr dirty="0"/>
              <a:t>RACE</a:t>
            </a:r>
            <a:r>
              <a:rPr spc="-15" dirty="0"/>
              <a:t> </a:t>
            </a:r>
            <a:r>
              <a:rPr dirty="0"/>
              <a:t>+</a:t>
            </a:r>
            <a:r>
              <a:rPr spc="-10" dirty="0"/>
              <a:t> </a:t>
            </a:r>
            <a:r>
              <a:rPr dirty="0"/>
              <a:t>COMMERCE</a:t>
            </a:r>
            <a:r>
              <a:rPr spc="-15" dirty="0"/>
              <a:t> PARKING</a:t>
            </a:r>
            <a:r>
              <a:rPr spc="-10" dirty="0"/>
              <a:t> </a:t>
            </a:r>
            <a:r>
              <a:rPr dirty="0"/>
              <a:t>LOT</a:t>
            </a:r>
            <a:r>
              <a:rPr spc="-15" dirty="0"/>
              <a:t> </a:t>
            </a:r>
            <a:r>
              <a:rPr dirty="0"/>
              <a:t>/</a:t>
            </a:r>
            <a:r>
              <a:rPr spc="-10" dirty="0"/>
              <a:t> </a:t>
            </a:r>
            <a:r>
              <a:rPr spc="-25" dirty="0"/>
              <a:t>PARK </a:t>
            </a:r>
            <a:r>
              <a:rPr spc="-325" dirty="0"/>
              <a:t> </a:t>
            </a:r>
            <a:r>
              <a:rPr dirty="0"/>
              <a:t>MARTINSBURG,</a:t>
            </a:r>
            <a:r>
              <a:rPr spc="-5" dirty="0"/>
              <a:t> </a:t>
            </a:r>
            <a:r>
              <a:rPr dirty="0"/>
              <a:t>WEST</a:t>
            </a:r>
            <a:r>
              <a:rPr spc="-5" dirty="0"/>
              <a:t> </a:t>
            </a:r>
            <a:r>
              <a:rPr dirty="0"/>
              <a:t>VIRGINIA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45126" y="9507472"/>
            <a:ext cx="1054735" cy="29591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0" dirty="0">
                <a:solidFill>
                  <a:srgbClr val="D15D27"/>
                </a:solidFill>
                <a:latin typeface="HelveticaNeue LT 45 Light"/>
                <a:cs typeface="HelveticaNeue LT 45 Light"/>
              </a:rPr>
              <a:t>OPTION</a:t>
            </a:r>
            <a:r>
              <a:rPr sz="1800" b="0" spc="-85" dirty="0">
                <a:solidFill>
                  <a:srgbClr val="D15D27"/>
                </a:solidFill>
                <a:latin typeface="HelveticaNeue LT 45 Light"/>
                <a:cs typeface="HelveticaNeue LT 45 Light"/>
              </a:rPr>
              <a:t> </a:t>
            </a:r>
            <a:r>
              <a:rPr sz="1800" b="0" dirty="0">
                <a:solidFill>
                  <a:srgbClr val="D15D27"/>
                </a:solidFill>
                <a:latin typeface="HelveticaNeue LT 45 Light"/>
                <a:cs typeface="HelveticaNeue LT 45 Light"/>
              </a:rPr>
              <a:t>A</a:t>
            </a:r>
            <a:endParaRPr sz="1800">
              <a:latin typeface="HelveticaNeue LT 45 Light"/>
              <a:cs typeface="HelveticaNeue LT 45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800" y="457200"/>
            <a:ext cx="14173200" cy="8120380"/>
            <a:chOff x="685800" y="457200"/>
            <a:chExt cx="14173200" cy="8120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457200"/>
              <a:ext cx="14173200" cy="81198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08376" y="2889504"/>
              <a:ext cx="2311400" cy="1282700"/>
            </a:xfrm>
            <a:custGeom>
              <a:avLst/>
              <a:gdLst/>
              <a:ahLst/>
              <a:cxnLst/>
              <a:rect l="l" t="t" r="r" b="b"/>
              <a:pathLst>
                <a:path w="2311400" h="1282700">
                  <a:moveTo>
                    <a:pt x="2159000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130300"/>
                  </a:lnTo>
                  <a:lnTo>
                    <a:pt x="2381" y="1218406"/>
                  </a:lnTo>
                  <a:lnTo>
                    <a:pt x="19050" y="1263650"/>
                  </a:lnTo>
                  <a:lnTo>
                    <a:pt x="64293" y="1280318"/>
                  </a:lnTo>
                  <a:lnTo>
                    <a:pt x="152400" y="1282700"/>
                  </a:lnTo>
                  <a:lnTo>
                    <a:pt x="2159000" y="1282700"/>
                  </a:lnTo>
                  <a:lnTo>
                    <a:pt x="2247106" y="1280318"/>
                  </a:lnTo>
                  <a:lnTo>
                    <a:pt x="2292350" y="1263650"/>
                  </a:lnTo>
                  <a:lnTo>
                    <a:pt x="2309018" y="1218406"/>
                  </a:lnTo>
                  <a:lnTo>
                    <a:pt x="2311400" y="1130300"/>
                  </a:lnTo>
                  <a:lnTo>
                    <a:pt x="2311400" y="152400"/>
                  </a:lnTo>
                  <a:lnTo>
                    <a:pt x="2309018" y="64293"/>
                  </a:lnTo>
                  <a:lnTo>
                    <a:pt x="2292350" y="19050"/>
                  </a:lnTo>
                  <a:lnTo>
                    <a:pt x="2247106" y="2381"/>
                  </a:lnTo>
                  <a:lnTo>
                    <a:pt x="2159000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89043" y="3399482"/>
            <a:ext cx="19373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TradeGothic Bold"/>
                <a:cs typeface="TradeGothic Bold"/>
              </a:rPr>
              <a:t>PUBLIC</a:t>
            </a:r>
            <a:r>
              <a:rPr sz="2100" b="1" spc="-100" dirty="0">
                <a:latin typeface="TradeGothic Bold"/>
                <a:cs typeface="TradeGothic Bold"/>
              </a:rPr>
              <a:t> </a:t>
            </a:r>
            <a:r>
              <a:rPr sz="2100" b="1" dirty="0">
                <a:latin typeface="TradeGothic Bold"/>
                <a:cs typeface="TradeGothic Bold"/>
              </a:rPr>
              <a:t>METERED </a:t>
            </a:r>
            <a:r>
              <a:rPr sz="2100" b="1" spc="-575" dirty="0">
                <a:latin typeface="TradeGothic Bold"/>
                <a:cs typeface="TradeGothic Bold"/>
              </a:rPr>
              <a:t> </a:t>
            </a:r>
            <a:r>
              <a:rPr sz="2100" b="1" spc="-15" dirty="0">
                <a:latin typeface="TradeGothic Bold"/>
                <a:cs typeface="TradeGothic Bold"/>
              </a:rPr>
              <a:t>PARKING</a:t>
            </a:r>
            <a:r>
              <a:rPr sz="2100" b="1" spc="-65" dirty="0">
                <a:latin typeface="TradeGothic Bold"/>
                <a:cs typeface="TradeGothic Bold"/>
              </a:rPr>
              <a:t> </a:t>
            </a:r>
            <a:r>
              <a:rPr sz="2100" b="1" spc="-15" dirty="0">
                <a:latin typeface="TradeGothic Bold"/>
                <a:cs typeface="TradeGothic Bold"/>
              </a:rPr>
              <a:t>SPACES</a:t>
            </a:r>
            <a:endParaRPr sz="2100">
              <a:latin typeface="TradeGothic Bold"/>
              <a:cs typeface="TradeGothic Bold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08376" y="2889504"/>
            <a:ext cx="7955915" cy="1282700"/>
            <a:chOff x="3008376" y="2889504"/>
            <a:chExt cx="7955915" cy="1282700"/>
          </a:xfrm>
        </p:grpSpPr>
        <p:sp>
          <p:nvSpPr>
            <p:cNvPr id="8" name="object 8"/>
            <p:cNvSpPr/>
            <p:nvPr/>
          </p:nvSpPr>
          <p:spPr>
            <a:xfrm>
              <a:off x="3021076" y="2902204"/>
              <a:ext cx="2286000" cy="1257300"/>
            </a:xfrm>
            <a:custGeom>
              <a:avLst/>
              <a:gdLst/>
              <a:ahLst/>
              <a:cxnLst/>
              <a:rect l="l" t="t" r="r" b="b"/>
              <a:pathLst>
                <a:path w="2286000" h="12573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104900"/>
                  </a:lnTo>
                  <a:lnTo>
                    <a:pt x="2381" y="1193006"/>
                  </a:lnTo>
                  <a:lnTo>
                    <a:pt x="19050" y="1238250"/>
                  </a:lnTo>
                  <a:lnTo>
                    <a:pt x="64293" y="1254918"/>
                  </a:lnTo>
                  <a:lnTo>
                    <a:pt x="152400" y="1257300"/>
                  </a:lnTo>
                  <a:lnTo>
                    <a:pt x="2133600" y="1257300"/>
                  </a:lnTo>
                  <a:lnTo>
                    <a:pt x="2221706" y="1254918"/>
                  </a:lnTo>
                  <a:lnTo>
                    <a:pt x="2266950" y="1238250"/>
                  </a:lnTo>
                  <a:lnTo>
                    <a:pt x="2283618" y="1193006"/>
                  </a:lnTo>
                  <a:lnTo>
                    <a:pt x="2286000" y="1104900"/>
                  </a:lnTo>
                  <a:lnTo>
                    <a:pt x="2286000" y="152400"/>
                  </a:lnTo>
                  <a:lnTo>
                    <a:pt x="2283618" y="64293"/>
                  </a:lnTo>
                  <a:lnTo>
                    <a:pt x="2266950" y="19050"/>
                  </a:lnTo>
                  <a:lnTo>
                    <a:pt x="2221706" y="2381"/>
                  </a:lnTo>
                  <a:lnTo>
                    <a:pt x="2133600" y="0"/>
                  </a:lnTo>
                  <a:lnTo>
                    <a:pt x="15240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52764" y="2889504"/>
              <a:ext cx="2311400" cy="1282700"/>
            </a:xfrm>
            <a:custGeom>
              <a:avLst/>
              <a:gdLst/>
              <a:ahLst/>
              <a:cxnLst/>
              <a:rect l="l" t="t" r="r" b="b"/>
              <a:pathLst>
                <a:path w="2311400" h="1282700">
                  <a:moveTo>
                    <a:pt x="2159000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130300"/>
                  </a:lnTo>
                  <a:lnTo>
                    <a:pt x="2381" y="1218406"/>
                  </a:lnTo>
                  <a:lnTo>
                    <a:pt x="19050" y="1263650"/>
                  </a:lnTo>
                  <a:lnTo>
                    <a:pt x="64293" y="1280318"/>
                  </a:lnTo>
                  <a:lnTo>
                    <a:pt x="152400" y="1282700"/>
                  </a:lnTo>
                  <a:lnTo>
                    <a:pt x="2159000" y="1282700"/>
                  </a:lnTo>
                  <a:lnTo>
                    <a:pt x="2247106" y="1280318"/>
                  </a:lnTo>
                  <a:lnTo>
                    <a:pt x="2292350" y="1263650"/>
                  </a:lnTo>
                  <a:lnTo>
                    <a:pt x="2309018" y="1218406"/>
                  </a:lnTo>
                  <a:lnTo>
                    <a:pt x="2311400" y="1130300"/>
                  </a:lnTo>
                  <a:lnTo>
                    <a:pt x="2311400" y="152400"/>
                  </a:lnTo>
                  <a:lnTo>
                    <a:pt x="2309018" y="64293"/>
                  </a:lnTo>
                  <a:lnTo>
                    <a:pt x="2292350" y="19050"/>
                  </a:lnTo>
                  <a:lnTo>
                    <a:pt x="2247106" y="2381"/>
                  </a:lnTo>
                  <a:lnTo>
                    <a:pt x="2159000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687689" y="2888943"/>
            <a:ext cx="2241550" cy="117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ctr">
              <a:lnSpc>
                <a:spcPts val="4170"/>
              </a:lnSpc>
              <a:spcBef>
                <a:spcPts val="100"/>
              </a:spcBef>
            </a:pPr>
            <a:r>
              <a:rPr sz="3600" b="1" dirty="0">
                <a:latin typeface="TradeGothic Bold"/>
                <a:cs typeface="TradeGothic Bold"/>
              </a:rPr>
              <a:t>36</a:t>
            </a:r>
            <a:endParaRPr sz="3600">
              <a:latin typeface="TradeGothic Bold"/>
              <a:cs typeface="TradeGothic Bold"/>
            </a:endParaRPr>
          </a:p>
          <a:p>
            <a:pPr marR="5715" algn="ctr">
              <a:lnSpc>
                <a:spcPts val="2370"/>
              </a:lnSpc>
            </a:pPr>
            <a:r>
              <a:rPr sz="2100" b="1" dirty="0">
                <a:latin typeface="TradeGothic Bold"/>
                <a:cs typeface="TradeGothic Bold"/>
              </a:rPr>
              <a:t>CITY</a:t>
            </a:r>
            <a:r>
              <a:rPr sz="2100" b="1" spc="-100" dirty="0">
                <a:latin typeface="TradeGothic Bold"/>
                <a:cs typeface="TradeGothic Bold"/>
              </a:rPr>
              <a:t> </a:t>
            </a:r>
            <a:r>
              <a:rPr sz="2100" b="1" dirty="0">
                <a:latin typeface="TradeGothic Bold"/>
                <a:cs typeface="TradeGothic Bold"/>
              </a:rPr>
              <a:t>NUMBERED</a:t>
            </a:r>
            <a:endParaRPr sz="2100">
              <a:latin typeface="TradeGothic Bold"/>
              <a:cs typeface="TradeGothic Bold"/>
            </a:endParaRPr>
          </a:p>
          <a:p>
            <a:pPr marR="5080" algn="ctr">
              <a:lnSpc>
                <a:spcPct val="100000"/>
              </a:lnSpc>
            </a:pPr>
            <a:r>
              <a:rPr sz="2100" b="1" spc="-15" dirty="0">
                <a:latin typeface="TradeGothic Bold"/>
                <a:cs typeface="TradeGothic Bold"/>
              </a:rPr>
              <a:t>PARKING</a:t>
            </a:r>
            <a:r>
              <a:rPr sz="2100" b="1" spc="-65" dirty="0">
                <a:latin typeface="TradeGothic Bold"/>
                <a:cs typeface="TradeGothic Bold"/>
              </a:rPr>
              <a:t> </a:t>
            </a:r>
            <a:r>
              <a:rPr sz="2100" b="1" spc="-15" dirty="0">
                <a:latin typeface="TradeGothic Bold"/>
                <a:cs typeface="TradeGothic Bold"/>
              </a:rPr>
              <a:t>SPACES</a:t>
            </a:r>
            <a:endParaRPr sz="2100">
              <a:latin typeface="TradeGothic Bold"/>
              <a:cs typeface="TradeGothic 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65464" y="2902204"/>
            <a:ext cx="2286000" cy="1257300"/>
          </a:xfrm>
          <a:custGeom>
            <a:avLst/>
            <a:gdLst/>
            <a:ahLst/>
            <a:cxnLst/>
            <a:rect l="l" t="t" r="r" b="b"/>
            <a:pathLst>
              <a:path w="2286000" h="12573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104900"/>
                </a:lnTo>
                <a:lnTo>
                  <a:pt x="2381" y="1193006"/>
                </a:lnTo>
                <a:lnTo>
                  <a:pt x="19050" y="1238250"/>
                </a:lnTo>
                <a:lnTo>
                  <a:pt x="64293" y="1254918"/>
                </a:lnTo>
                <a:lnTo>
                  <a:pt x="152400" y="1257300"/>
                </a:lnTo>
                <a:lnTo>
                  <a:pt x="2133600" y="1257300"/>
                </a:lnTo>
                <a:lnTo>
                  <a:pt x="2221706" y="1254918"/>
                </a:lnTo>
                <a:lnTo>
                  <a:pt x="2266950" y="1238250"/>
                </a:lnTo>
                <a:lnTo>
                  <a:pt x="2283618" y="1193006"/>
                </a:lnTo>
                <a:lnTo>
                  <a:pt x="2286000" y="1104900"/>
                </a:lnTo>
                <a:lnTo>
                  <a:pt x="2286000" y="152400"/>
                </a:lnTo>
                <a:lnTo>
                  <a:pt x="2283618" y="64293"/>
                </a:lnTo>
                <a:lnTo>
                  <a:pt x="2266950" y="19050"/>
                </a:lnTo>
                <a:lnTo>
                  <a:pt x="2221706" y="2381"/>
                </a:lnTo>
                <a:lnTo>
                  <a:pt x="2133600" y="0"/>
                </a:lnTo>
                <a:lnTo>
                  <a:pt x="15240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0"/>
              </a:spcBef>
            </a:pPr>
            <a:r>
              <a:rPr dirty="0"/>
              <a:t>RACE</a:t>
            </a:r>
            <a:r>
              <a:rPr spc="-15" dirty="0"/>
              <a:t> </a:t>
            </a:r>
            <a:r>
              <a:rPr dirty="0"/>
              <a:t>+</a:t>
            </a:r>
            <a:r>
              <a:rPr spc="-10" dirty="0"/>
              <a:t> </a:t>
            </a:r>
            <a:r>
              <a:rPr dirty="0"/>
              <a:t>COMMERCE</a:t>
            </a:r>
            <a:r>
              <a:rPr spc="-15" dirty="0"/>
              <a:t> PARKING</a:t>
            </a:r>
            <a:r>
              <a:rPr spc="-10" dirty="0"/>
              <a:t> </a:t>
            </a:r>
            <a:r>
              <a:rPr dirty="0"/>
              <a:t>LOT</a:t>
            </a:r>
            <a:r>
              <a:rPr spc="-15" dirty="0"/>
              <a:t> </a:t>
            </a:r>
            <a:r>
              <a:rPr dirty="0"/>
              <a:t>/</a:t>
            </a:r>
            <a:r>
              <a:rPr spc="-10" dirty="0"/>
              <a:t> </a:t>
            </a:r>
            <a:r>
              <a:rPr spc="-25" dirty="0"/>
              <a:t>PARK </a:t>
            </a:r>
            <a:r>
              <a:rPr spc="-325" dirty="0"/>
              <a:t> </a:t>
            </a:r>
            <a:r>
              <a:rPr dirty="0"/>
              <a:t>MARTINSBURG,</a:t>
            </a:r>
            <a:r>
              <a:rPr spc="-5" dirty="0"/>
              <a:t> </a:t>
            </a:r>
            <a:r>
              <a:rPr dirty="0"/>
              <a:t>WEST</a:t>
            </a:r>
            <a:r>
              <a:rPr spc="-5" dirty="0"/>
              <a:t> </a:t>
            </a:r>
            <a:r>
              <a:rPr dirty="0"/>
              <a:t>VIRGINIA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245126" y="9507472"/>
            <a:ext cx="1054735" cy="29591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0" dirty="0">
                <a:solidFill>
                  <a:srgbClr val="D15D27"/>
                </a:solidFill>
                <a:latin typeface="HelveticaNeue LT 45 Light"/>
                <a:cs typeface="HelveticaNeue LT 45 Light"/>
              </a:rPr>
              <a:t>OPTION</a:t>
            </a:r>
            <a:r>
              <a:rPr sz="1800" b="0" spc="-85" dirty="0">
                <a:solidFill>
                  <a:srgbClr val="D15D27"/>
                </a:solidFill>
                <a:latin typeface="HelveticaNeue LT 45 Light"/>
                <a:cs typeface="HelveticaNeue LT 45 Light"/>
              </a:rPr>
              <a:t> </a:t>
            </a:r>
            <a:r>
              <a:rPr sz="1800" b="0" dirty="0">
                <a:solidFill>
                  <a:srgbClr val="D15D27"/>
                </a:solidFill>
                <a:latin typeface="HelveticaNeue LT 45 Light"/>
                <a:cs typeface="HelveticaNeue LT 45 Light"/>
              </a:rPr>
              <a:t>A</a:t>
            </a:r>
            <a:endParaRPr sz="1800">
              <a:latin typeface="HelveticaNeue LT 45 Light"/>
              <a:cs typeface="HelveticaNeue LT 45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14173200" cy="81198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0"/>
              </a:spcBef>
            </a:pPr>
            <a:r>
              <a:rPr dirty="0"/>
              <a:t>RACE</a:t>
            </a:r>
            <a:r>
              <a:rPr spc="-15" dirty="0"/>
              <a:t> </a:t>
            </a:r>
            <a:r>
              <a:rPr dirty="0"/>
              <a:t>+</a:t>
            </a:r>
            <a:r>
              <a:rPr spc="-10" dirty="0"/>
              <a:t> </a:t>
            </a:r>
            <a:r>
              <a:rPr dirty="0"/>
              <a:t>COMMERCE</a:t>
            </a:r>
            <a:r>
              <a:rPr spc="-15" dirty="0"/>
              <a:t> PARKING</a:t>
            </a:r>
            <a:r>
              <a:rPr spc="-10" dirty="0"/>
              <a:t> </a:t>
            </a:r>
            <a:r>
              <a:rPr dirty="0"/>
              <a:t>LOT</a:t>
            </a:r>
            <a:r>
              <a:rPr spc="-15" dirty="0"/>
              <a:t> </a:t>
            </a:r>
            <a:r>
              <a:rPr dirty="0"/>
              <a:t>/</a:t>
            </a:r>
            <a:r>
              <a:rPr spc="-10" dirty="0"/>
              <a:t> </a:t>
            </a:r>
            <a:r>
              <a:rPr spc="-25" dirty="0"/>
              <a:t>PARK </a:t>
            </a:r>
            <a:r>
              <a:rPr spc="-325" dirty="0"/>
              <a:t> </a:t>
            </a:r>
            <a:r>
              <a:rPr dirty="0"/>
              <a:t>MARTINSBURG,</a:t>
            </a:r>
            <a:r>
              <a:rPr spc="-5" dirty="0"/>
              <a:t> </a:t>
            </a:r>
            <a:r>
              <a:rPr dirty="0"/>
              <a:t>WEST</a:t>
            </a:r>
            <a:r>
              <a:rPr spc="-5" dirty="0"/>
              <a:t> </a:t>
            </a:r>
            <a:r>
              <a:rPr dirty="0"/>
              <a:t>VIRGINIA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45126" y="9507472"/>
            <a:ext cx="1054735" cy="29591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0" dirty="0">
                <a:solidFill>
                  <a:srgbClr val="D15D27"/>
                </a:solidFill>
                <a:latin typeface="HelveticaNeue LT 45 Light"/>
                <a:cs typeface="HelveticaNeue LT 45 Light"/>
              </a:rPr>
              <a:t>OPTION</a:t>
            </a:r>
            <a:r>
              <a:rPr sz="1800" b="0" spc="-85" dirty="0">
                <a:solidFill>
                  <a:srgbClr val="D15D27"/>
                </a:solidFill>
                <a:latin typeface="HelveticaNeue LT 45 Light"/>
                <a:cs typeface="HelveticaNeue LT 45 Light"/>
              </a:rPr>
              <a:t> </a:t>
            </a:r>
            <a:r>
              <a:rPr sz="1800" b="0" dirty="0">
                <a:solidFill>
                  <a:srgbClr val="D15D27"/>
                </a:solidFill>
                <a:latin typeface="HelveticaNeue LT 45 Light"/>
                <a:cs typeface="HelveticaNeue LT 45 Light"/>
              </a:rPr>
              <a:t>A</a:t>
            </a:r>
            <a:endParaRPr sz="1800">
              <a:latin typeface="HelveticaNeue LT 45 Light"/>
              <a:cs typeface="HelveticaNeue LT 45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14173200" cy="8928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463755" y="3952181"/>
            <a:ext cx="235585" cy="1386205"/>
          </a:xfrm>
          <a:prstGeom prst="rect">
            <a:avLst/>
          </a:prstGeom>
        </p:spPr>
        <p:txBody>
          <a:bodyPr vert="vert270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400" b="0" dirty="0">
                <a:solidFill>
                  <a:srgbClr val="FFFFFF"/>
                </a:solidFill>
                <a:latin typeface="HelveticaNeue LT 45 Light"/>
                <a:cs typeface="HelveticaNeue LT 45 Light"/>
              </a:rPr>
              <a:t>W</a:t>
            </a:r>
            <a:r>
              <a:rPr sz="1400" b="0" spc="-45" dirty="0">
                <a:solidFill>
                  <a:srgbClr val="FFFFFF"/>
                </a:solidFill>
                <a:latin typeface="HelveticaNeue LT 45 Light"/>
                <a:cs typeface="HelveticaNeue LT 45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HelveticaNeue LT 45 Light"/>
                <a:cs typeface="HelveticaNeue LT 45 Light"/>
              </a:rPr>
              <a:t>RACE</a:t>
            </a:r>
            <a:r>
              <a:rPr sz="1400" b="0" spc="-45" dirty="0">
                <a:solidFill>
                  <a:srgbClr val="FFFFFF"/>
                </a:solidFill>
                <a:latin typeface="HelveticaNeue LT 45 Light"/>
                <a:cs typeface="HelveticaNeue LT 45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HelveticaNeue LT 45 Light"/>
                <a:cs typeface="HelveticaNeue LT 45 Light"/>
              </a:rPr>
              <a:t>STREET</a:t>
            </a:r>
            <a:endParaRPr sz="1400">
              <a:latin typeface="HelveticaNeue LT 45 Light"/>
              <a:cs typeface="HelveticaNeue LT 45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0"/>
              </a:spcBef>
            </a:pPr>
            <a:r>
              <a:rPr dirty="0"/>
              <a:t>RACE</a:t>
            </a:r>
            <a:r>
              <a:rPr spc="-15" dirty="0"/>
              <a:t> </a:t>
            </a:r>
            <a:r>
              <a:rPr dirty="0"/>
              <a:t>+</a:t>
            </a:r>
            <a:r>
              <a:rPr spc="-10" dirty="0"/>
              <a:t> </a:t>
            </a:r>
            <a:r>
              <a:rPr dirty="0"/>
              <a:t>COMMERCE</a:t>
            </a:r>
            <a:r>
              <a:rPr spc="-15" dirty="0"/>
              <a:t> PARKING</a:t>
            </a:r>
            <a:r>
              <a:rPr spc="-10" dirty="0"/>
              <a:t> </a:t>
            </a:r>
            <a:r>
              <a:rPr dirty="0"/>
              <a:t>LOT</a:t>
            </a:r>
            <a:r>
              <a:rPr spc="-15" dirty="0"/>
              <a:t> </a:t>
            </a:r>
            <a:r>
              <a:rPr dirty="0"/>
              <a:t>/</a:t>
            </a:r>
            <a:r>
              <a:rPr spc="-10" dirty="0"/>
              <a:t> </a:t>
            </a:r>
            <a:r>
              <a:rPr spc="-25" dirty="0"/>
              <a:t>PARK </a:t>
            </a:r>
            <a:r>
              <a:rPr spc="-325" dirty="0"/>
              <a:t> </a:t>
            </a:r>
            <a:r>
              <a:rPr dirty="0"/>
              <a:t>MARTINSBURG,</a:t>
            </a:r>
            <a:r>
              <a:rPr spc="-5" dirty="0"/>
              <a:t> </a:t>
            </a:r>
            <a:r>
              <a:rPr dirty="0"/>
              <a:t>WEST</a:t>
            </a:r>
            <a:r>
              <a:rPr spc="-5" dirty="0"/>
              <a:t> </a:t>
            </a:r>
            <a:r>
              <a:rPr dirty="0"/>
              <a:t>VIRGINIA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45126" y="9507472"/>
            <a:ext cx="1054735" cy="29591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0" dirty="0">
                <a:solidFill>
                  <a:srgbClr val="D15D27"/>
                </a:solidFill>
                <a:latin typeface="HelveticaNeue LT 45 Light"/>
                <a:cs typeface="HelveticaNeue LT 45 Light"/>
              </a:rPr>
              <a:t>OPTION</a:t>
            </a:r>
            <a:r>
              <a:rPr sz="1800" b="0" spc="-85" dirty="0">
                <a:solidFill>
                  <a:srgbClr val="D15D27"/>
                </a:solidFill>
                <a:latin typeface="HelveticaNeue LT 45 Light"/>
                <a:cs typeface="HelveticaNeue LT 45 Light"/>
              </a:rPr>
              <a:t> </a:t>
            </a:r>
            <a:r>
              <a:rPr sz="1800" b="0" dirty="0">
                <a:solidFill>
                  <a:srgbClr val="D15D27"/>
                </a:solidFill>
                <a:latin typeface="HelveticaNeue LT 45 Light"/>
                <a:cs typeface="HelveticaNeue LT 45 Light"/>
              </a:rPr>
              <a:t>A</a:t>
            </a:r>
            <a:endParaRPr sz="1800">
              <a:latin typeface="HelveticaNeue LT 45 Light"/>
              <a:cs typeface="HelveticaNeue LT 45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1880" y="3678902"/>
            <a:ext cx="235585" cy="1932939"/>
          </a:xfrm>
          <a:prstGeom prst="rect">
            <a:avLst/>
          </a:prstGeom>
        </p:spPr>
        <p:txBody>
          <a:bodyPr vert="vert270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400" b="0" dirty="0">
                <a:solidFill>
                  <a:srgbClr val="FFFFFF"/>
                </a:solidFill>
                <a:latin typeface="HelveticaNeue LT 45 Light"/>
                <a:cs typeface="HelveticaNeue LT 45 Light"/>
              </a:rPr>
              <a:t>W</a:t>
            </a:r>
            <a:r>
              <a:rPr sz="1400" b="0" spc="-45" dirty="0">
                <a:solidFill>
                  <a:srgbClr val="FFFFFF"/>
                </a:solidFill>
                <a:latin typeface="HelveticaNeue LT 45 Light"/>
                <a:cs typeface="HelveticaNeue LT 45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HelveticaNeue LT 45 Light"/>
                <a:cs typeface="HelveticaNeue LT 45 Light"/>
              </a:rPr>
              <a:t>COMMERCE</a:t>
            </a:r>
            <a:r>
              <a:rPr sz="1400" b="0" spc="-45" dirty="0">
                <a:solidFill>
                  <a:srgbClr val="FFFFFF"/>
                </a:solidFill>
                <a:latin typeface="HelveticaNeue LT 45 Light"/>
                <a:cs typeface="HelveticaNeue LT 45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HelveticaNeue LT 45 Light"/>
                <a:cs typeface="HelveticaNeue LT 45 Light"/>
              </a:rPr>
              <a:t>STREET</a:t>
            </a:r>
            <a:endParaRPr sz="1400">
              <a:latin typeface="HelveticaNeue LT 45 Light"/>
              <a:cs typeface="HelveticaNeue LT 45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6691" y="2438999"/>
            <a:ext cx="70116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4565" algn="l"/>
                <a:tab pos="4183379" algn="l"/>
                <a:tab pos="6998334" algn="l"/>
              </a:tabLst>
            </a:pPr>
            <a:r>
              <a:rPr sz="7200" b="0" u="sng" dirty="0">
                <a:solidFill>
                  <a:srgbClr val="D15D27"/>
                </a:solidFill>
                <a:uFill>
                  <a:solidFill>
                    <a:srgbClr val="7B7C80"/>
                  </a:solidFill>
                </a:uFill>
                <a:latin typeface="HelveticaNeue LT 45 Light"/>
                <a:cs typeface="HelveticaNeue LT 45 Light"/>
              </a:rPr>
              <a:t> 	THANK	YOU	</a:t>
            </a:r>
            <a:endParaRPr sz="7200">
              <a:latin typeface="HelveticaNeue LT 45 Light"/>
              <a:cs typeface="HelveticaNeue LT 45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0880" y="3919220"/>
            <a:ext cx="1463040" cy="14813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</Words>
  <Application>Microsoft Office PowerPoint</Application>
  <PresentationFormat>Custom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HelveticaNeue LT 45 Light</vt:lpstr>
      <vt:lpstr>TradeGothic Bold</vt:lpstr>
      <vt:lpstr>Office Theme</vt:lpstr>
      <vt:lpstr>PowerPoint Presentation</vt:lpstr>
      <vt:lpstr>PowerPoint Presentation</vt:lpstr>
      <vt:lpstr>23</vt:lpstr>
      <vt:lpstr>PowerPoint Presentation</vt:lpstr>
      <vt:lpstr>PowerPoint Presentation</vt:lpstr>
      <vt:lpstr>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Blake</dc:creator>
  <cp:lastModifiedBy>Andy Blake</cp:lastModifiedBy>
  <cp:revision>2</cp:revision>
  <dcterms:created xsi:type="dcterms:W3CDTF">2021-05-17T11:41:12Z</dcterms:created>
  <dcterms:modified xsi:type="dcterms:W3CDTF">2021-06-03T15:36:54Z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2021-05-17T00:00:00Z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2021-05-17T00:00:00Z</vt:filetime>
  </property>
</Properties>
</file>